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nva Sans Bold" panose="020B0604020202020204" charset="0"/>
      <p:regular r:id="rId23"/>
    </p:embeddedFont>
    <p:embeddedFont>
      <p:font typeface="Open Sans Bold" panose="020B0604020202020204" charset="0"/>
      <p:regular r:id="rId24"/>
    </p:embeddedFont>
    <p:embeddedFont>
      <p:font typeface="Poppins" panose="00000500000000000000" pitchFamily="2" charset="0"/>
      <p:regular r:id="rId25"/>
    </p:embeddedFont>
    <p:embeddedFont>
      <p:font typeface="Poppins Bold" panose="00000800000000000000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588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12" Type="http://schemas.openxmlformats.org/officeDocument/2006/relationships/image" Target="../media/image35.png"/><Relationship Id="rId17" Type="http://schemas.openxmlformats.org/officeDocument/2006/relationships/image" Target="../media/image2.png"/><Relationship Id="rId2" Type="http://schemas.openxmlformats.org/officeDocument/2006/relationships/audio" Target="../media/media10.m4a"/><Relationship Id="rId16" Type="http://schemas.openxmlformats.org/officeDocument/2006/relationships/image" Target="../media/image39.png"/><Relationship Id="rId1" Type="http://schemas.microsoft.com/office/2007/relationships/media" Target="../media/media10.m4a"/><Relationship Id="rId6" Type="http://schemas.openxmlformats.org/officeDocument/2006/relationships/image" Target="../media/image10.svg"/><Relationship Id="rId11" Type="http://schemas.openxmlformats.org/officeDocument/2006/relationships/image" Target="../media/image34.png"/><Relationship Id="rId5" Type="http://schemas.openxmlformats.org/officeDocument/2006/relationships/image" Target="../media/image9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10.sv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0.png"/><Relationship Id="rId11" Type="http://schemas.openxmlformats.org/officeDocument/2006/relationships/image" Target="../media/image51.png"/><Relationship Id="rId5" Type="http://schemas.openxmlformats.org/officeDocument/2006/relationships/image" Target="../media/image10.sv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10" Type="http://schemas.openxmlformats.org/officeDocument/2006/relationships/image" Target="../media/image2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0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2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6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7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9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78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8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22.png"/><Relationship Id="rId9" Type="http://schemas.openxmlformats.org/officeDocument/2006/relationships/image" Target="../media/image9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60185" y="2090679"/>
            <a:ext cx="9167631" cy="6105642"/>
          </a:xfrm>
          <a:custGeom>
            <a:avLst/>
            <a:gdLst/>
            <a:ahLst/>
            <a:cxnLst/>
            <a:rect l="l" t="t" r="r" b="b"/>
            <a:pathLst>
              <a:path w="9167631" h="6105642">
                <a:moveTo>
                  <a:pt x="0" y="0"/>
                </a:moveTo>
                <a:lnTo>
                  <a:pt x="9167630" y="0"/>
                </a:lnTo>
                <a:lnTo>
                  <a:pt x="9167630" y="6105642"/>
                </a:lnTo>
                <a:lnTo>
                  <a:pt x="0" y="6105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209100" y="0"/>
            <a:ext cx="18706200" cy="10287000"/>
          </a:xfrm>
          <a:custGeom>
            <a:avLst/>
            <a:gdLst/>
            <a:ahLst/>
            <a:cxnLst/>
            <a:rect l="l" t="t" r="r" b="b"/>
            <a:pathLst>
              <a:path w="18706200" h="10287000">
                <a:moveTo>
                  <a:pt x="0" y="0"/>
                </a:moveTo>
                <a:lnTo>
                  <a:pt x="18706200" y="0"/>
                </a:lnTo>
                <a:lnTo>
                  <a:pt x="18706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96" b="-10410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5F0F849-30FB-EF36-85E8-B4F40765E5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2"/>
    </mc:Choice>
    <mc:Fallback>
      <p:transition spd="slow" advTm="4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1567660"/>
            <a:ext cx="15359403" cy="2197960"/>
          </a:xfrm>
          <a:custGeom>
            <a:avLst/>
            <a:gdLst/>
            <a:ahLst/>
            <a:cxnLst/>
            <a:rect l="l" t="t" r="r" b="b"/>
            <a:pathLst>
              <a:path w="15359403" h="2197960">
                <a:moveTo>
                  <a:pt x="0" y="0"/>
                </a:moveTo>
                <a:lnTo>
                  <a:pt x="15359403" y="0"/>
                </a:lnTo>
                <a:lnTo>
                  <a:pt x="15359403" y="2197959"/>
                </a:lnTo>
                <a:lnTo>
                  <a:pt x="0" y="2197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01" b="-610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10027336" flipH="1">
            <a:off x="13384105" y="-2533931"/>
            <a:ext cx="8166327" cy="6636996"/>
          </a:xfrm>
          <a:custGeom>
            <a:avLst/>
            <a:gdLst/>
            <a:ahLst/>
            <a:cxnLst/>
            <a:rect l="l" t="t" r="r" b="b"/>
            <a:pathLst>
              <a:path w="8166327" h="6636996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299057" y="3833562"/>
            <a:ext cx="2820273" cy="2753442"/>
          </a:xfrm>
          <a:custGeom>
            <a:avLst/>
            <a:gdLst/>
            <a:ahLst/>
            <a:cxnLst/>
            <a:rect l="l" t="t" r="r" b="b"/>
            <a:pathLst>
              <a:path w="2820273" h="2753442">
                <a:moveTo>
                  <a:pt x="0" y="0"/>
                </a:moveTo>
                <a:lnTo>
                  <a:pt x="2820273" y="0"/>
                </a:lnTo>
                <a:lnTo>
                  <a:pt x="2820273" y="2753442"/>
                </a:lnTo>
                <a:lnTo>
                  <a:pt x="0" y="2753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38539" y="6876552"/>
            <a:ext cx="3536887" cy="3169418"/>
          </a:xfrm>
          <a:custGeom>
            <a:avLst/>
            <a:gdLst/>
            <a:ahLst/>
            <a:cxnLst/>
            <a:rect l="l" t="t" r="r" b="b"/>
            <a:pathLst>
              <a:path w="3536887" h="3169418">
                <a:moveTo>
                  <a:pt x="0" y="0"/>
                </a:moveTo>
                <a:lnTo>
                  <a:pt x="3536886" y="0"/>
                </a:lnTo>
                <a:lnTo>
                  <a:pt x="3536886" y="3169418"/>
                </a:lnTo>
                <a:lnTo>
                  <a:pt x="0" y="3169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481847" y="3832294"/>
            <a:ext cx="3305634" cy="3044258"/>
          </a:xfrm>
          <a:custGeom>
            <a:avLst/>
            <a:gdLst/>
            <a:ahLst/>
            <a:cxnLst/>
            <a:rect l="l" t="t" r="r" b="b"/>
            <a:pathLst>
              <a:path w="3305634" h="3044258">
                <a:moveTo>
                  <a:pt x="0" y="0"/>
                </a:moveTo>
                <a:lnTo>
                  <a:pt x="3305633" y="0"/>
                </a:lnTo>
                <a:lnTo>
                  <a:pt x="3305633" y="3044258"/>
                </a:lnTo>
                <a:lnTo>
                  <a:pt x="0" y="30442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7433929" y="6765932"/>
            <a:ext cx="2621643" cy="3390658"/>
          </a:xfrm>
          <a:custGeom>
            <a:avLst/>
            <a:gdLst/>
            <a:ahLst/>
            <a:cxnLst/>
            <a:rect l="l" t="t" r="r" b="b"/>
            <a:pathLst>
              <a:path w="2621643" h="3390658">
                <a:moveTo>
                  <a:pt x="0" y="0"/>
                </a:moveTo>
                <a:lnTo>
                  <a:pt x="2621643" y="0"/>
                </a:lnTo>
                <a:lnTo>
                  <a:pt x="2621643" y="3390658"/>
                </a:lnTo>
                <a:lnTo>
                  <a:pt x="0" y="3390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3775438" y="6876552"/>
            <a:ext cx="3472776" cy="3390871"/>
          </a:xfrm>
          <a:custGeom>
            <a:avLst/>
            <a:gdLst/>
            <a:ahLst/>
            <a:cxnLst/>
            <a:rect l="l" t="t" r="r" b="b"/>
            <a:pathLst>
              <a:path w="3472776" h="3390871">
                <a:moveTo>
                  <a:pt x="0" y="0"/>
                </a:moveTo>
                <a:lnTo>
                  <a:pt x="3472776" y="0"/>
                </a:lnTo>
                <a:lnTo>
                  <a:pt x="3472776" y="3390871"/>
                </a:lnTo>
                <a:lnTo>
                  <a:pt x="0" y="33908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6987505" y="3812260"/>
            <a:ext cx="3343084" cy="2861453"/>
          </a:xfrm>
          <a:custGeom>
            <a:avLst/>
            <a:gdLst/>
            <a:ahLst/>
            <a:cxnLst/>
            <a:rect l="l" t="t" r="r" b="b"/>
            <a:pathLst>
              <a:path w="3343084" h="2861453">
                <a:moveTo>
                  <a:pt x="0" y="0"/>
                </a:moveTo>
                <a:lnTo>
                  <a:pt x="3343085" y="0"/>
                </a:lnTo>
                <a:lnTo>
                  <a:pt x="3343085" y="2861453"/>
                </a:lnTo>
                <a:lnTo>
                  <a:pt x="0" y="2861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0531844" y="3898969"/>
            <a:ext cx="3282232" cy="2688035"/>
          </a:xfrm>
          <a:custGeom>
            <a:avLst/>
            <a:gdLst/>
            <a:ahLst/>
            <a:cxnLst/>
            <a:rect l="l" t="t" r="r" b="b"/>
            <a:pathLst>
              <a:path w="3282232" h="2688035">
                <a:moveTo>
                  <a:pt x="0" y="0"/>
                </a:moveTo>
                <a:lnTo>
                  <a:pt x="3282232" y="0"/>
                </a:lnTo>
                <a:lnTo>
                  <a:pt x="3282232" y="2688035"/>
                </a:lnTo>
                <a:lnTo>
                  <a:pt x="0" y="26880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3814076" y="3765619"/>
            <a:ext cx="3832291" cy="3177608"/>
          </a:xfrm>
          <a:custGeom>
            <a:avLst/>
            <a:gdLst/>
            <a:ahLst/>
            <a:cxnLst/>
            <a:rect l="l" t="t" r="r" b="b"/>
            <a:pathLst>
              <a:path w="3832291" h="3177608">
                <a:moveTo>
                  <a:pt x="0" y="0"/>
                </a:moveTo>
                <a:lnTo>
                  <a:pt x="3832291" y="0"/>
                </a:lnTo>
                <a:lnTo>
                  <a:pt x="3832291" y="3177608"/>
                </a:lnTo>
                <a:lnTo>
                  <a:pt x="0" y="31776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0236547" y="6810323"/>
            <a:ext cx="3596456" cy="3346268"/>
          </a:xfrm>
          <a:custGeom>
            <a:avLst/>
            <a:gdLst/>
            <a:ahLst/>
            <a:cxnLst/>
            <a:rect l="l" t="t" r="r" b="b"/>
            <a:pathLst>
              <a:path w="3596456" h="3346268">
                <a:moveTo>
                  <a:pt x="0" y="0"/>
                </a:moveTo>
                <a:lnTo>
                  <a:pt x="3596456" y="0"/>
                </a:lnTo>
                <a:lnTo>
                  <a:pt x="3596456" y="3346267"/>
                </a:lnTo>
                <a:lnTo>
                  <a:pt x="0" y="334626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3937778" y="6810323"/>
            <a:ext cx="3915602" cy="3353798"/>
          </a:xfrm>
          <a:custGeom>
            <a:avLst/>
            <a:gdLst/>
            <a:ahLst/>
            <a:cxnLst/>
            <a:rect l="l" t="t" r="r" b="b"/>
            <a:pathLst>
              <a:path w="3915602" h="3353798">
                <a:moveTo>
                  <a:pt x="0" y="0"/>
                </a:moveTo>
                <a:lnTo>
                  <a:pt x="3915601" y="0"/>
                </a:lnTo>
                <a:lnTo>
                  <a:pt x="3915601" y="3353797"/>
                </a:lnTo>
                <a:lnTo>
                  <a:pt x="0" y="335379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869377" y="727417"/>
            <a:ext cx="908487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Describing all columns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4B42A5B6-3388-2AE8-219F-68BFBC58F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44"/>
    </mc:Choice>
    <mc:Fallback>
      <p:transition spd="slow" advTm="13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1201801" y="5219620"/>
            <a:ext cx="8127642" cy="6605556"/>
          </a:xfrm>
          <a:custGeom>
            <a:avLst/>
            <a:gdLst/>
            <a:ahLst/>
            <a:cxnLst/>
            <a:rect l="l" t="t" r="r" b="b"/>
            <a:pathLst>
              <a:path w="8127642" h="6605556">
                <a:moveTo>
                  <a:pt x="0" y="0"/>
                </a:moveTo>
                <a:lnTo>
                  <a:pt x="8127642" y="0"/>
                </a:lnTo>
                <a:lnTo>
                  <a:pt x="8127642" y="6605556"/>
                </a:lnTo>
                <a:lnTo>
                  <a:pt x="0" y="6605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519413" y="2571750"/>
            <a:ext cx="6741482" cy="1712819"/>
          </a:xfrm>
          <a:custGeom>
            <a:avLst/>
            <a:gdLst/>
            <a:ahLst/>
            <a:cxnLst/>
            <a:rect l="l" t="t" r="r" b="b"/>
            <a:pathLst>
              <a:path w="6741482" h="1712819">
                <a:moveTo>
                  <a:pt x="0" y="0"/>
                </a:moveTo>
                <a:lnTo>
                  <a:pt x="6741482" y="0"/>
                </a:lnTo>
                <a:lnTo>
                  <a:pt x="6741482" y="1712819"/>
                </a:lnTo>
                <a:lnTo>
                  <a:pt x="0" y="1712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3421904" y="3693756"/>
            <a:ext cx="4097170" cy="2667924"/>
          </a:xfrm>
          <a:custGeom>
            <a:avLst/>
            <a:gdLst/>
            <a:ahLst/>
            <a:cxnLst/>
            <a:rect l="l" t="t" r="r" b="b"/>
            <a:pathLst>
              <a:path w="4097170" h="2667924">
                <a:moveTo>
                  <a:pt x="0" y="0"/>
                </a:moveTo>
                <a:lnTo>
                  <a:pt x="4097170" y="0"/>
                </a:lnTo>
                <a:lnTo>
                  <a:pt x="4097170" y="2667924"/>
                </a:lnTo>
                <a:lnTo>
                  <a:pt x="0" y="2667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3303010" y="803414"/>
            <a:ext cx="4216064" cy="2776042"/>
          </a:xfrm>
          <a:custGeom>
            <a:avLst/>
            <a:gdLst/>
            <a:ahLst/>
            <a:cxnLst/>
            <a:rect l="l" t="t" r="r" b="b"/>
            <a:pathLst>
              <a:path w="4216064" h="2776042">
                <a:moveTo>
                  <a:pt x="0" y="0"/>
                </a:moveTo>
                <a:lnTo>
                  <a:pt x="4216064" y="0"/>
                </a:lnTo>
                <a:lnTo>
                  <a:pt x="4216064" y="2776042"/>
                </a:lnTo>
                <a:lnTo>
                  <a:pt x="0" y="27760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8867996" y="734936"/>
            <a:ext cx="4326595" cy="2830178"/>
          </a:xfrm>
          <a:custGeom>
            <a:avLst/>
            <a:gdLst/>
            <a:ahLst/>
            <a:cxnLst/>
            <a:rect l="l" t="t" r="r" b="b"/>
            <a:pathLst>
              <a:path w="4326595" h="2830178">
                <a:moveTo>
                  <a:pt x="0" y="0"/>
                </a:moveTo>
                <a:lnTo>
                  <a:pt x="4326595" y="0"/>
                </a:lnTo>
                <a:lnTo>
                  <a:pt x="4326595" y="2830179"/>
                </a:lnTo>
                <a:lnTo>
                  <a:pt x="0" y="28301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9008876" y="3679415"/>
            <a:ext cx="4185715" cy="2725957"/>
          </a:xfrm>
          <a:custGeom>
            <a:avLst/>
            <a:gdLst/>
            <a:ahLst/>
            <a:cxnLst/>
            <a:rect l="l" t="t" r="r" b="b"/>
            <a:pathLst>
              <a:path w="4185715" h="2725957">
                <a:moveTo>
                  <a:pt x="0" y="0"/>
                </a:moveTo>
                <a:lnTo>
                  <a:pt x="4185715" y="0"/>
                </a:lnTo>
                <a:lnTo>
                  <a:pt x="4185715" y="2725957"/>
                </a:lnTo>
                <a:lnTo>
                  <a:pt x="0" y="2725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3303010" y="6428111"/>
            <a:ext cx="4216064" cy="2830189"/>
          </a:xfrm>
          <a:custGeom>
            <a:avLst/>
            <a:gdLst/>
            <a:ahLst/>
            <a:cxnLst/>
            <a:rect l="l" t="t" r="r" b="b"/>
            <a:pathLst>
              <a:path w="4216064" h="2830189">
                <a:moveTo>
                  <a:pt x="0" y="0"/>
                </a:moveTo>
                <a:lnTo>
                  <a:pt x="4216064" y="0"/>
                </a:lnTo>
                <a:lnTo>
                  <a:pt x="4216064" y="2830189"/>
                </a:lnTo>
                <a:lnTo>
                  <a:pt x="0" y="28301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9176592" y="6512934"/>
            <a:ext cx="4017999" cy="2745366"/>
          </a:xfrm>
          <a:custGeom>
            <a:avLst/>
            <a:gdLst/>
            <a:ahLst/>
            <a:cxnLst/>
            <a:rect l="l" t="t" r="r" b="b"/>
            <a:pathLst>
              <a:path w="4017999" h="2745366">
                <a:moveTo>
                  <a:pt x="0" y="0"/>
                </a:moveTo>
                <a:lnTo>
                  <a:pt x="4017999" y="0"/>
                </a:lnTo>
                <a:lnTo>
                  <a:pt x="4017999" y="2745366"/>
                </a:lnTo>
                <a:lnTo>
                  <a:pt x="0" y="27453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221496" y="1545749"/>
            <a:ext cx="533731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Visualizations</a:t>
            </a:r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941BB07B-543E-8F91-DA8B-118140072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53"/>
    </mc:Choice>
    <mc:Fallback>
      <p:transition spd="slow" advTm="24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1201801" y="5219620"/>
            <a:ext cx="8127642" cy="6605556"/>
          </a:xfrm>
          <a:custGeom>
            <a:avLst/>
            <a:gdLst/>
            <a:ahLst/>
            <a:cxnLst/>
            <a:rect l="l" t="t" r="r" b="b"/>
            <a:pathLst>
              <a:path w="8127642" h="6605556">
                <a:moveTo>
                  <a:pt x="0" y="0"/>
                </a:moveTo>
                <a:lnTo>
                  <a:pt x="8127642" y="0"/>
                </a:lnTo>
                <a:lnTo>
                  <a:pt x="8127642" y="6605556"/>
                </a:lnTo>
                <a:lnTo>
                  <a:pt x="0" y="6605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519413" y="2571750"/>
            <a:ext cx="6741482" cy="1712819"/>
          </a:xfrm>
          <a:custGeom>
            <a:avLst/>
            <a:gdLst/>
            <a:ahLst/>
            <a:cxnLst/>
            <a:rect l="l" t="t" r="r" b="b"/>
            <a:pathLst>
              <a:path w="6741482" h="1712819">
                <a:moveTo>
                  <a:pt x="0" y="0"/>
                </a:moveTo>
                <a:lnTo>
                  <a:pt x="6741482" y="0"/>
                </a:lnTo>
                <a:lnTo>
                  <a:pt x="6741482" y="1712819"/>
                </a:lnTo>
                <a:lnTo>
                  <a:pt x="0" y="1712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2708283" y="628874"/>
            <a:ext cx="4330598" cy="2914826"/>
          </a:xfrm>
          <a:custGeom>
            <a:avLst/>
            <a:gdLst/>
            <a:ahLst/>
            <a:cxnLst/>
            <a:rect l="l" t="t" r="r" b="b"/>
            <a:pathLst>
              <a:path w="4330598" h="2914826">
                <a:moveTo>
                  <a:pt x="0" y="0"/>
                </a:moveTo>
                <a:lnTo>
                  <a:pt x="4330598" y="0"/>
                </a:lnTo>
                <a:lnTo>
                  <a:pt x="4330598" y="2914825"/>
                </a:lnTo>
                <a:lnTo>
                  <a:pt x="0" y="29148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928702" y="3428160"/>
            <a:ext cx="4110178" cy="2752899"/>
          </a:xfrm>
          <a:custGeom>
            <a:avLst/>
            <a:gdLst/>
            <a:ahLst/>
            <a:cxnLst/>
            <a:rect l="l" t="t" r="r" b="b"/>
            <a:pathLst>
              <a:path w="4110178" h="2752899">
                <a:moveTo>
                  <a:pt x="0" y="0"/>
                </a:moveTo>
                <a:lnTo>
                  <a:pt x="4110179" y="0"/>
                </a:lnTo>
                <a:lnTo>
                  <a:pt x="4110179" y="2752899"/>
                </a:lnTo>
                <a:lnTo>
                  <a:pt x="0" y="27528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8958516" y="744414"/>
            <a:ext cx="4021730" cy="2683746"/>
          </a:xfrm>
          <a:custGeom>
            <a:avLst/>
            <a:gdLst/>
            <a:ahLst/>
            <a:cxnLst/>
            <a:rect l="l" t="t" r="r" b="b"/>
            <a:pathLst>
              <a:path w="4021730" h="2683746">
                <a:moveTo>
                  <a:pt x="0" y="0"/>
                </a:moveTo>
                <a:lnTo>
                  <a:pt x="4021730" y="0"/>
                </a:lnTo>
                <a:lnTo>
                  <a:pt x="4021730" y="2683746"/>
                </a:lnTo>
                <a:lnTo>
                  <a:pt x="0" y="26837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9099268" y="3428160"/>
            <a:ext cx="3880978" cy="2694039"/>
          </a:xfrm>
          <a:custGeom>
            <a:avLst/>
            <a:gdLst/>
            <a:ahLst/>
            <a:cxnLst/>
            <a:rect l="l" t="t" r="r" b="b"/>
            <a:pathLst>
              <a:path w="3880978" h="2694039">
                <a:moveTo>
                  <a:pt x="0" y="0"/>
                </a:moveTo>
                <a:lnTo>
                  <a:pt x="3880978" y="0"/>
                </a:lnTo>
                <a:lnTo>
                  <a:pt x="3880978" y="2694039"/>
                </a:lnTo>
                <a:lnTo>
                  <a:pt x="0" y="2694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3005940" y="6190584"/>
            <a:ext cx="4032941" cy="2757702"/>
          </a:xfrm>
          <a:custGeom>
            <a:avLst/>
            <a:gdLst/>
            <a:ahLst/>
            <a:cxnLst/>
            <a:rect l="l" t="t" r="r" b="b"/>
            <a:pathLst>
              <a:path w="4032941" h="2757702">
                <a:moveTo>
                  <a:pt x="0" y="0"/>
                </a:moveTo>
                <a:lnTo>
                  <a:pt x="4032941" y="0"/>
                </a:lnTo>
                <a:lnTo>
                  <a:pt x="4032941" y="2757703"/>
                </a:lnTo>
                <a:lnTo>
                  <a:pt x="0" y="27577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8958516" y="6190584"/>
            <a:ext cx="4216780" cy="2891269"/>
          </a:xfrm>
          <a:custGeom>
            <a:avLst/>
            <a:gdLst/>
            <a:ahLst/>
            <a:cxnLst/>
            <a:rect l="l" t="t" r="r" b="b"/>
            <a:pathLst>
              <a:path w="4216780" h="2891269">
                <a:moveTo>
                  <a:pt x="0" y="0"/>
                </a:moveTo>
                <a:lnTo>
                  <a:pt x="4216780" y="0"/>
                </a:lnTo>
                <a:lnTo>
                  <a:pt x="4216780" y="2891270"/>
                </a:lnTo>
                <a:lnTo>
                  <a:pt x="0" y="2891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221496" y="1545749"/>
            <a:ext cx="533731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Visualizations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99B1D9E-0D9C-FD32-D6C8-E6CFA92F92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1"/>
    </mc:Choice>
    <mc:Fallback>
      <p:transition spd="slow" advTm="10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6121614" cy="5143500"/>
            <a:chOff x="0" y="0"/>
            <a:chExt cx="1451049" cy="12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714469" y="-3858578"/>
            <a:ext cx="12260528" cy="8939040"/>
          </a:xfrm>
          <a:custGeom>
            <a:avLst/>
            <a:gdLst/>
            <a:ahLst/>
            <a:cxnLst/>
            <a:rect l="l" t="t" r="r" b="b"/>
            <a:pathLst>
              <a:path w="12260528" h="8939040">
                <a:moveTo>
                  <a:pt x="0" y="0"/>
                </a:moveTo>
                <a:lnTo>
                  <a:pt x="12260528" y="0"/>
                </a:lnTo>
                <a:lnTo>
                  <a:pt x="12260528" y="8939040"/>
                </a:lnTo>
                <a:lnTo>
                  <a:pt x="0" y="893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6121614" y="5143500"/>
            <a:ext cx="6044772" cy="5143500"/>
            <a:chOff x="0" y="0"/>
            <a:chExt cx="1432835" cy="121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2835" cy="1219200"/>
            </a:xfrm>
            <a:custGeom>
              <a:avLst/>
              <a:gdLst/>
              <a:ahLst/>
              <a:cxnLst/>
              <a:rect l="l" t="t" r="r" b="b"/>
              <a:pathLst>
                <a:path w="1432835" h="1219200">
                  <a:moveTo>
                    <a:pt x="0" y="0"/>
                  </a:moveTo>
                  <a:lnTo>
                    <a:pt x="1432835" y="0"/>
                  </a:lnTo>
                  <a:lnTo>
                    <a:pt x="1432835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32835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66386" y="5143500"/>
            <a:ext cx="6121614" cy="5143500"/>
            <a:chOff x="0" y="0"/>
            <a:chExt cx="1451049" cy="1219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321167" y="2115246"/>
            <a:ext cx="17643210" cy="1963482"/>
          </a:xfrm>
          <a:custGeom>
            <a:avLst/>
            <a:gdLst/>
            <a:ahLst/>
            <a:cxnLst/>
            <a:rect l="l" t="t" r="r" b="b"/>
            <a:pathLst>
              <a:path w="17643210" h="1963482">
                <a:moveTo>
                  <a:pt x="0" y="0"/>
                </a:moveTo>
                <a:lnTo>
                  <a:pt x="17643211" y="0"/>
                </a:lnTo>
                <a:lnTo>
                  <a:pt x="17643211" y="1963483"/>
                </a:lnTo>
                <a:lnTo>
                  <a:pt x="0" y="19634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174" b="-905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74778" y="5459028"/>
            <a:ext cx="5811938" cy="4413480"/>
          </a:xfrm>
          <a:custGeom>
            <a:avLst/>
            <a:gdLst/>
            <a:ahLst/>
            <a:cxnLst/>
            <a:rect l="l" t="t" r="r" b="b"/>
            <a:pathLst>
              <a:path w="5811938" h="4413480">
                <a:moveTo>
                  <a:pt x="0" y="0"/>
                </a:moveTo>
                <a:lnTo>
                  <a:pt x="5811937" y="0"/>
                </a:lnTo>
                <a:lnTo>
                  <a:pt x="5811937" y="4413480"/>
                </a:lnTo>
                <a:lnTo>
                  <a:pt x="0" y="4413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6081965" y="5143500"/>
            <a:ext cx="6121614" cy="5143500"/>
            <a:chOff x="0" y="0"/>
            <a:chExt cx="1451049" cy="1219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221037" y="5459028"/>
            <a:ext cx="5845925" cy="4413480"/>
          </a:xfrm>
          <a:custGeom>
            <a:avLst/>
            <a:gdLst/>
            <a:ahLst/>
            <a:cxnLst/>
            <a:rect l="l" t="t" r="r" b="b"/>
            <a:pathLst>
              <a:path w="5845925" h="4413480">
                <a:moveTo>
                  <a:pt x="0" y="0"/>
                </a:moveTo>
                <a:lnTo>
                  <a:pt x="5845926" y="0"/>
                </a:lnTo>
                <a:lnTo>
                  <a:pt x="5845926" y="4413480"/>
                </a:lnTo>
                <a:lnTo>
                  <a:pt x="0" y="44134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2300178" y="5459028"/>
            <a:ext cx="5854030" cy="4422200"/>
          </a:xfrm>
          <a:custGeom>
            <a:avLst/>
            <a:gdLst/>
            <a:ahLst/>
            <a:cxnLst/>
            <a:rect l="l" t="t" r="r" b="b"/>
            <a:pathLst>
              <a:path w="5854030" h="4422200">
                <a:moveTo>
                  <a:pt x="0" y="0"/>
                </a:moveTo>
                <a:lnTo>
                  <a:pt x="5854030" y="0"/>
                </a:lnTo>
                <a:lnTo>
                  <a:pt x="5854030" y="4422200"/>
                </a:lnTo>
                <a:lnTo>
                  <a:pt x="0" y="4422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TextBox 20"/>
          <p:cNvSpPr txBox="1"/>
          <p:nvPr/>
        </p:nvSpPr>
        <p:spPr>
          <a:xfrm>
            <a:off x="859852" y="777720"/>
            <a:ext cx="5563678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Visualizations</a:t>
            </a:r>
          </a:p>
        </p:txBody>
      </p:sp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7DF31E2A-7622-3099-2955-0FE6E0EC8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94"/>
    </mc:Choice>
    <mc:Fallback>
      <p:transition spd="slow" advTm="29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2812317"/>
            <a:ext cx="6121614" cy="1078203"/>
          </a:xfrm>
          <a:custGeom>
            <a:avLst/>
            <a:gdLst/>
            <a:ahLst/>
            <a:cxnLst/>
            <a:rect l="l" t="t" r="r" b="b"/>
            <a:pathLst>
              <a:path w="6121614" h="1078203">
                <a:moveTo>
                  <a:pt x="0" y="0"/>
                </a:moveTo>
                <a:lnTo>
                  <a:pt x="6121614" y="0"/>
                </a:lnTo>
                <a:lnTo>
                  <a:pt x="6121614" y="1078203"/>
                </a:lnTo>
                <a:lnTo>
                  <a:pt x="0" y="1078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52" r="-899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282996" y="18706"/>
            <a:ext cx="3882420" cy="5124794"/>
          </a:xfrm>
          <a:custGeom>
            <a:avLst/>
            <a:gdLst/>
            <a:ahLst/>
            <a:cxnLst/>
            <a:rect l="l" t="t" r="r" b="b"/>
            <a:pathLst>
              <a:path w="3882420" h="5124794">
                <a:moveTo>
                  <a:pt x="0" y="0"/>
                </a:moveTo>
                <a:lnTo>
                  <a:pt x="3882420" y="0"/>
                </a:lnTo>
                <a:lnTo>
                  <a:pt x="3882420" y="5124794"/>
                </a:lnTo>
                <a:lnTo>
                  <a:pt x="0" y="5124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327341" y="18706"/>
            <a:ext cx="3804883" cy="5124794"/>
          </a:xfrm>
          <a:custGeom>
            <a:avLst/>
            <a:gdLst/>
            <a:ahLst/>
            <a:cxnLst/>
            <a:rect l="l" t="t" r="r" b="b"/>
            <a:pathLst>
              <a:path w="3804883" h="5124794">
                <a:moveTo>
                  <a:pt x="0" y="0"/>
                </a:moveTo>
                <a:lnTo>
                  <a:pt x="3804883" y="0"/>
                </a:lnTo>
                <a:lnTo>
                  <a:pt x="3804883" y="5124794"/>
                </a:lnTo>
                <a:lnTo>
                  <a:pt x="0" y="5124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94149" y="18706"/>
            <a:ext cx="3812075" cy="5124794"/>
          </a:xfrm>
          <a:custGeom>
            <a:avLst/>
            <a:gdLst/>
            <a:ahLst/>
            <a:cxnLst/>
            <a:rect l="l" t="t" r="r" b="b"/>
            <a:pathLst>
              <a:path w="3812075" h="5124794">
                <a:moveTo>
                  <a:pt x="0" y="0"/>
                </a:moveTo>
                <a:lnTo>
                  <a:pt x="3812075" y="0"/>
                </a:lnTo>
                <a:lnTo>
                  <a:pt x="3812075" y="5124794"/>
                </a:lnTo>
                <a:lnTo>
                  <a:pt x="0" y="5124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0" y="5223284"/>
            <a:ext cx="3842396" cy="5058963"/>
          </a:xfrm>
          <a:custGeom>
            <a:avLst/>
            <a:gdLst/>
            <a:ahLst/>
            <a:cxnLst/>
            <a:rect l="l" t="t" r="r" b="b"/>
            <a:pathLst>
              <a:path w="3842396" h="5058963">
                <a:moveTo>
                  <a:pt x="0" y="0"/>
                </a:moveTo>
                <a:lnTo>
                  <a:pt x="3842396" y="0"/>
                </a:lnTo>
                <a:lnTo>
                  <a:pt x="3842396" y="5058963"/>
                </a:lnTo>
                <a:lnTo>
                  <a:pt x="0" y="50589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54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929377" y="5259108"/>
            <a:ext cx="3826537" cy="5027892"/>
          </a:xfrm>
          <a:custGeom>
            <a:avLst/>
            <a:gdLst/>
            <a:ahLst/>
            <a:cxnLst/>
            <a:rect l="l" t="t" r="r" b="b"/>
            <a:pathLst>
              <a:path w="3826537" h="5027892">
                <a:moveTo>
                  <a:pt x="0" y="0"/>
                </a:moveTo>
                <a:lnTo>
                  <a:pt x="3826537" y="0"/>
                </a:lnTo>
                <a:lnTo>
                  <a:pt x="3826537" y="5027892"/>
                </a:lnTo>
                <a:lnTo>
                  <a:pt x="0" y="5027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7841639" y="5249657"/>
            <a:ext cx="3651937" cy="4931186"/>
          </a:xfrm>
          <a:custGeom>
            <a:avLst/>
            <a:gdLst/>
            <a:ahLst/>
            <a:cxnLst/>
            <a:rect l="l" t="t" r="r" b="b"/>
            <a:pathLst>
              <a:path w="3651937" h="4931186">
                <a:moveTo>
                  <a:pt x="0" y="0"/>
                </a:moveTo>
                <a:lnTo>
                  <a:pt x="3651937" y="0"/>
                </a:lnTo>
                <a:lnTo>
                  <a:pt x="3651937" y="4931186"/>
                </a:lnTo>
                <a:lnTo>
                  <a:pt x="0" y="4931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5312918" y="5223284"/>
            <a:ext cx="3572918" cy="4909189"/>
          </a:xfrm>
          <a:custGeom>
            <a:avLst/>
            <a:gdLst/>
            <a:ahLst/>
            <a:cxnLst/>
            <a:rect l="l" t="t" r="r" b="b"/>
            <a:pathLst>
              <a:path w="3572918" h="4909189">
                <a:moveTo>
                  <a:pt x="0" y="0"/>
                </a:moveTo>
                <a:lnTo>
                  <a:pt x="3572918" y="0"/>
                </a:lnTo>
                <a:lnTo>
                  <a:pt x="3572918" y="4909190"/>
                </a:lnTo>
                <a:lnTo>
                  <a:pt x="0" y="4909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1579301" y="5259108"/>
            <a:ext cx="3647892" cy="4873365"/>
          </a:xfrm>
          <a:custGeom>
            <a:avLst/>
            <a:gdLst/>
            <a:ahLst/>
            <a:cxnLst/>
            <a:rect l="l" t="t" r="r" b="b"/>
            <a:pathLst>
              <a:path w="3647892" h="4873365">
                <a:moveTo>
                  <a:pt x="0" y="0"/>
                </a:moveTo>
                <a:lnTo>
                  <a:pt x="3647892" y="0"/>
                </a:lnTo>
                <a:lnTo>
                  <a:pt x="3647892" y="4873366"/>
                </a:lnTo>
                <a:lnTo>
                  <a:pt x="0" y="48733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69" t="-1583" r="-101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278968" y="1449191"/>
            <a:ext cx="5563678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Visualizations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846C19E-EBA9-D384-9F0F-D3DA9787E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30"/>
    </mc:Choice>
    <mc:Fallback>
      <p:transition spd="slow" advTm="18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1545" y="1028700"/>
            <a:ext cx="9147755" cy="8229600"/>
            <a:chOff x="0" y="0"/>
            <a:chExt cx="2168357" cy="19507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8357" cy="1950720"/>
            </a:xfrm>
            <a:custGeom>
              <a:avLst/>
              <a:gdLst/>
              <a:ahLst/>
              <a:cxnLst/>
              <a:rect l="l" t="t" r="r" b="b"/>
              <a:pathLst>
                <a:path w="2168357" h="1950720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2312988" y="5675340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94042" y="1793138"/>
            <a:ext cx="8382762" cy="6700724"/>
          </a:xfrm>
          <a:custGeom>
            <a:avLst/>
            <a:gdLst/>
            <a:ahLst/>
            <a:cxnLst/>
            <a:rect l="l" t="t" r="r" b="b"/>
            <a:pathLst>
              <a:path w="8382762" h="6700724">
                <a:moveTo>
                  <a:pt x="0" y="0"/>
                </a:moveTo>
                <a:lnTo>
                  <a:pt x="8382761" y="0"/>
                </a:lnTo>
                <a:lnTo>
                  <a:pt x="8382761" y="6700724"/>
                </a:lnTo>
                <a:lnTo>
                  <a:pt x="0" y="6700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712082" y="1545749"/>
            <a:ext cx="553356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Visualizations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4490" y="3005460"/>
            <a:ext cx="5313794" cy="123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5"/>
              </a:lnSpc>
            </a:pPr>
            <a:r>
              <a:rPr lang="en-US" sz="2059">
                <a:solidFill>
                  <a:srgbClr val="D9D9D9"/>
                </a:solidFill>
                <a:latin typeface="Poppins"/>
              </a:rPr>
              <a:t>this code creates a pairplot visualization to explore relationships between variables in customer churn dataset.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520B8A9E-F4A4-50EF-0090-5C8B6F729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08"/>
    </mc:Choice>
    <mc:Fallback>
      <p:transition spd="slow" advTm="14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26537"/>
            <a:chOff x="0" y="0"/>
            <a:chExt cx="4816593" cy="639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39088"/>
            </a:xfrm>
            <a:custGeom>
              <a:avLst/>
              <a:gdLst/>
              <a:ahLst/>
              <a:cxnLst/>
              <a:rect l="l" t="t" r="r" b="b"/>
              <a:pathLst>
                <a:path w="4816592" h="639088">
                  <a:moveTo>
                    <a:pt x="0" y="0"/>
                  </a:moveTo>
                  <a:lnTo>
                    <a:pt x="4816592" y="0"/>
                  </a:lnTo>
                  <a:lnTo>
                    <a:pt x="4816592" y="639088"/>
                  </a:lnTo>
                  <a:lnTo>
                    <a:pt x="0" y="639088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77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786888" y="629992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0" y="2436062"/>
            <a:ext cx="6212838" cy="288733"/>
            <a:chOff x="0" y="0"/>
            <a:chExt cx="1636303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96684" y="3176979"/>
            <a:ext cx="4997703" cy="5591141"/>
          </a:xfrm>
          <a:custGeom>
            <a:avLst/>
            <a:gdLst/>
            <a:ahLst/>
            <a:cxnLst/>
            <a:rect l="l" t="t" r="r" b="b"/>
            <a:pathLst>
              <a:path w="4997703" h="5591141">
                <a:moveTo>
                  <a:pt x="0" y="0"/>
                </a:moveTo>
                <a:lnTo>
                  <a:pt x="4997703" y="0"/>
                </a:lnTo>
                <a:lnTo>
                  <a:pt x="4997703" y="5591141"/>
                </a:lnTo>
                <a:lnTo>
                  <a:pt x="0" y="5591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8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96684" y="9167535"/>
            <a:ext cx="4983846" cy="1189246"/>
          </a:xfrm>
          <a:custGeom>
            <a:avLst/>
            <a:gdLst/>
            <a:ahLst/>
            <a:cxnLst/>
            <a:rect l="l" t="t" r="r" b="b"/>
            <a:pathLst>
              <a:path w="4983846" h="1189246">
                <a:moveTo>
                  <a:pt x="0" y="0"/>
                </a:moveTo>
                <a:lnTo>
                  <a:pt x="4983846" y="0"/>
                </a:lnTo>
                <a:lnTo>
                  <a:pt x="4983846" y="1189246"/>
                </a:lnTo>
                <a:lnTo>
                  <a:pt x="0" y="1189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10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6284211" y="3186504"/>
            <a:ext cx="10975089" cy="5591141"/>
          </a:xfrm>
          <a:custGeom>
            <a:avLst/>
            <a:gdLst/>
            <a:ahLst/>
            <a:cxnLst/>
            <a:rect l="l" t="t" r="r" b="b"/>
            <a:pathLst>
              <a:path w="10975089" h="5591141">
                <a:moveTo>
                  <a:pt x="0" y="0"/>
                </a:moveTo>
                <a:lnTo>
                  <a:pt x="10975089" y="0"/>
                </a:lnTo>
                <a:lnTo>
                  <a:pt x="10975089" y="5591141"/>
                </a:lnTo>
                <a:lnTo>
                  <a:pt x="0" y="5591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498" r="-6875" b="-250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1028700" y="572842"/>
            <a:ext cx="5598713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Data Preprocessing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6684" y="2853764"/>
            <a:ext cx="215979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Checking for nulls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0541" y="8844320"/>
            <a:ext cx="332819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Checking for any duplicates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64574" y="2853764"/>
            <a:ext cx="3100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encoding categorical data</a:t>
            </a:r>
          </a:p>
        </p:txBody>
      </p:sp>
      <p:pic>
        <p:nvPicPr>
          <p:cNvPr id="81" name="Audio 80">
            <a:hlinkClick r:id="" action="ppaction://media"/>
            <a:extLst>
              <a:ext uri="{FF2B5EF4-FFF2-40B4-BE49-F238E27FC236}">
                <a16:creationId xmlns:a16="http://schemas.microsoft.com/office/drawing/2014/main" id="{06299BF1-4E64-DD23-158F-19571A85D2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31"/>
    </mc:Choice>
    <mc:Fallback>
      <p:transition spd="slow" advTm="24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26537"/>
            <a:chOff x="0" y="0"/>
            <a:chExt cx="4816593" cy="639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39088"/>
            </a:xfrm>
            <a:custGeom>
              <a:avLst/>
              <a:gdLst/>
              <a:ahLst/>
              <a:cxnLst/>
              <a:rect l="l" t="t" r="r" b="b"/>
              <a:pathLst>
                <a:path w="4816592" h="639088">
                  <a:moveTo>
                    <a:pt x="0" y="0"/>
                  </a:moveTo>
                  <a:lnTo>
                    <a:pt x="4816592" y="0"/>
                  </a:lnTo>
                  <a:lnTo>
                    <a:pt x="4816592" y="639088"/>
                  </a:lnTo>
                  <a:lnTo>
                    <a:pt x="0" y="639088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77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60525" y="-1055152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3" y="0"/>
                </a:lnTo>
                <a:lnTo>
                  <a:pt x="6267753" y="5093974"/>
                </a:lnTo>
                <a:lnTo>
                  <a:pt x="0" y="5093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0" y="2436062"/>
            <a:ext cx="6212838" cy="288733"/>
            <a:chOff x="0" y="0"/>
            <a:chExt cx="1636303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0" y="2585191"/>
            <a:ext cx="14607065" cy="2248982"/>
          </a:xfrm>
          <a:custGeom>
            <a:avLst/>
            <a:gdLst/>
            <a:ahLst/>
            <a:cxnLst/>
            <a:rect l="l" t="t" r="r" b="b"/>
            <a:pathLst>
              <a:path w="14607065" h="2248982">
                <a:moveTo>
                  <a:pt x="0" y="0"/>
                </a:moveTo>
                <a:lnTo>
                  <a:pt x="14607065" y="0"/>
                </a:lnTo>
                <a:lnTo>
                  <a:pt x="14607065" y="2248982"/>
                </a:lnTo>
                <a:lnTo>
                  <a:pt x="0" y="2248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429" b="-1475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0" y="4992827"/>
            <a:ext cx="14820775" cy="5294173"/>
          </a:xfrm>
          <a:custGeom>
            <a:avLst/>
            <a:gdLst/>
            <a:ahLst/>
            <a:cxnLst/>
            <a:rect l="l" t="t" r="r" b="b"/>
            <a:pathLst>
              <a:path w="14820775" h="5294173">
                <a:moveTo>
                  <a:pt x="0" y="0"/>
                </a:moveTo>
                <a:lnTo>
                  <a:pt x="14820775" y="0"/>
                </a:lnTo>
                <a:lnTo>
                  <a:pt x="14820775" y="5294173"/>
                </a:lnTo>
                <a:lnTo>
                  <a:pt x="0" y="52941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25" r="-3219" b="-3256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028700" y="572842"/>
            <a:ext cx="5598713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Machine Learning</a:t>
            </a:r>
          </a:p>
          <a:p>
            <a:pPr>
              <a:lnSpc>
                <a:spcPts val="6719"/>
              </a:lnSpc>
            </a:pPr>
            <a:endParaRPr lang="en-US" sz="5599">
              <a:solidFill>
                <a:srgbClr val="FFFFFF"/>
              </a:solidFill>
              <a:latin typeface="Poppins 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137728-5FA6-E538-03BD-C34789901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510" y="5524500"/>
            <a:ext cx="8587265" cy="3200400"/>
          </a:xfrm>
          <a:prstGeom prst="rect">
            <a:avLst/>
          </a:prstGeom>
        </p:spPr>
      </p:pic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A4CE65EA-9EFD-3EED-0C51-47C1A7214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66"/>
    </mc:Choice>
    <mc:Fallback>
      <p:transition spd="slow" advTm="132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0958" y="847685"/>
            <a:ext cx="12638035" cy="9140006"/>
            <a:chOff x="0" y="0"/>
            <a:chExt cx="2995682" cy="21665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95682" cy="2166520"/>
            </a:xfrm>
            <a:custGeom>
              <a:avLst/>
              <a:gdLst/>
              <a:ahLst/>
              <a:cxnLst/>
              <a:rect l="l" t="t" r="r" b="b"/>
              <a:pathLst>
                <a:path w="2995682" h="2166520">
                  <a:moveTo>
                    <a:pt x="0" y="0"/>
                  </a:moveTo>
                  <a:lnTo>
                    <a:pt x="2995682" y="0"/>
                  </a:lnTo>
                  <a:lnTo>
                    <a:pt x="2995682" y="2166520"/>
                  </a:lnTo>
                  <a:lnTo>
                    <a:pt x="0" y="21665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95682" cy="2204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2312988" y="5675340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846084" y="958840"/>
            <a:ext cx="11687265" cy="2320865"/>
          </a:xfrm>
          <a:custGeom>
            <a:avLst/>
            <a:gdLst/>
            <a:ahLst/>
            <a:cxnLst/>
            <a:rect l="l" t="t" r="r" b="b"/>
            <a:pathLst>
              <a:path w="11687265" h="2320865">
                <a:moveTo>
                  <a:pt x="0" y="0"/>
                </a:moveTo>
                <a:lnTo>
                  <a:pt x="11687265" y="0"/>
                </a:lnTo>
                <a:lnTo>
                  <a:pt x="11687265" y="2320865"/>
                </a:lnTo>
                <a:lnTo>
                  <a:pt x="0" y="2320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28" b="-332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5906603" y="3390860"/>
            <a:ext cx="11626745" cy="6377926"/>
          </a:xfrm>
          <a:custGeom>
            <a:avLst/>
            <a:gdLst/>
            <a:ahLst/>
            <a:cxnLst/>
            <a:rect l="l" t="t" r="r" b="b"/>
            <a:pathLst>
              <a:path w="11626745" h="6377926">
                <a:moveTo>
                  <a:pt x="0" y="0"/>
                </a:moveTo>
                <a:lnTo>
                  <a:pt x="11626746" y="0"/>
                </a:lnTo>
                <a:lnTo>
                  <a:pt x="11626746" y="6377926"/>
                </a:lnTo>
                <a:lnTo>
                  <a:pt x="0" y="6377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1092823" y="6254159"/>
            <a:ext cx="6166477" cy="3004141"/>
          </a:xfrm>
          <a:custGeom>
            <a:avLst/>
            <a:gdLst/>
            <a:ahLst/>
            <a:cxnLst/>
            <a:rect l="l" t="t" r="r" b="b"/>
            <a:pathLst>
              <a:path w="6166477" h="3004141">
                <a:moveTo>
                  <a:pt x="0" y="0"/>
                </a:moveTo>
                <a:lnTo>
                  <a:pt x="6166477" y="0"/>
                </a:lnTo>
                <a:lnTo>
                  <a:pt x="6166477" y="3004141"/>
                </a:lnTo>
                <a:lnTo>
                  <a:pt x="0" y="3004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051" t="-6146" r="-8402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735694" y="790535"/>
            <a:ext cx="4665265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Logistic Regression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5694" y="3524210"/>
            <a:ext cx="4643986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099">
                <a:solidFill>
                  <a:srgbClr val="D9D9D9"/>
                </a:solidFill>
                <a:latin typeface="Poppins"/>
              </a:rPr>
              <a:t>Use LogisticRegression because it has the highest accuracy</a:t>
            </a:r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E0E17267-A4CE-3A58-5881-00A23B53DA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68"/>
    </mc:Choice>
    <mc:Fallback>
      <p:transition spd="slow" advTm="51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1859" y="1028700"/>
            <a:ext cx="12291680" cy="8506265"/>
            <a:chOff x="0" y="0"/>
            <a:chExt cx="2913583" cy="2016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3583" cy="2016300"/>
            </a:xfrm>
            <a:custGeom>
              <a:avLst/>
              <a:gdLst/>
              <a:ahLst/>
              <a:cxnLst/>
              <a:rect l="l" t="t" r="r" b="b"/>
              <a:pathLst>
                <a:path w="2913583" h="2016300">
                  <a:moveTo>
                    <a:pt x="0" y="0"/>
                  </a:moveTo>
                  <a:lnTo>
                    <a:pt x="2913583" y="0"/>
                  </a:lnTo>
                  <a:lnTo>
                    <a:pt x="2913583" y="2016300"/>
                  </a:lnTo>
                  <a:lnTo>
                    <a:pt x="0" y="2016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13583" cy="2054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2322513" y="5675340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671859" y="1091719"/>
            <a:ext cx="11587441" cy="2345926"/>
          </a:xfrm>
          <a:custGeom>
            <a:avLst/>
            <a:gdLst/>
            <a:ahLst/>
            <a:cxnLst/>
            <a:rect l="l" t="t" r="r" b="b"/>
            <a:pathLst>
              <a:path w="11587441" h="2345926">
                <a:moveTo>
                  <a:pt x="0" y="0"/>
                </a:moveTo>
                <a:lnTo>
                  <a:pt x="11587441" y="0"/>
                </a:lnTo>
                <a:lnTo>
                  <a:pt x="11587441" y="2345926"/>
                </a:lnTo>
                <a:lnTo>
                  <a:pt x="0" y="2345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31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5796849" y="3810972"/>
            <a:ext cx="11462451" cy="5447328"/>
          </a:xfrm>
          <a:custGeom>
            <a:avLst/>
            <a:gdLst/>
            <a:ahLst/>
            <a:cxnLst/>
            <a:rect l="l" t="t" r="r" b="b"/>
            <a:pathLst>
              <a:path w="11462451" h="5447328">
                <a:moveTo>
                  <a:pt x="0" y="0"/>
                </a:moveTo>
                <a:lnTo>
                  <a:pt x="11462451" y="0"/>
                </a:lnTo>
                <a:lnTo>
                  <a:pt x="11462451" y="5447328"/>
                </a:lnTo>
                <a:lnTo>
                  <a:pt x="0" y="5447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90" b="-169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1134718" y="6092960"/>
            <a:ext cx="6602459" cy="3165340"/>
          </a:xfrm>
          <a:custGeom>
            <a:avLst/>
            <a:gdLst/>
            <a:ahLst/>
            <a:cxnLst/>
            <a:rect l="l" t="t" r="r" b="b"/>
            <a:pathLst>
              <a:path w="6602459" h="3165340">
                <a:moveTo>
                  <a:pt x="0" y="0"/>
                </a:moveTo>
                <a:lnTo>
                  <a:pt x="6602459" y="0"/>
                </a:lnTo>
                <a:lnTo>
                  <a:pt x="6602459" y="3165340"/>
                </a:lnTo>
                <a:lnTo>
                  <a:pt x="0" y="3165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951" r="-6895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802337" y="758421"/>
            <a:ext cx="3627020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Feature Selection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7873" y="2984202"/>
            <a:ext cx="3939747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099">
                <a:solidFill>
                  <a:srgbClr val="D9D9D9"/>
                </a:solidFill>
                <a:latin typeface="Poppins"/>
              </a:rPr>
              <a:t>Use feature selection to improve Model Performance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1FBA7A16-CF5A-FB0B-9D60-88F1B5F5C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38"/>
    </mc:Choice>
    <mc:Fallback>
      <p:transition spd="slow" advTm="51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955119" y="2518094"/>
            <a:ext cx="9461978" cy="315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 dirty="0">
                <a:solidFill>
                  <a:srgbClr val="FFFFFF"/>
                </a:solidFill>
                <a:latin typeface="Poppins Bold"/>
              </a:rPr>
              <a:t>Customer Churn Predict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4977" y="9312681"/>
            <a:ext cx="6915784" cy="379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 dirty="0">
                <a:solidFill>
                  <a:srgbClr val="D9D9D9"/>
                </a:solidFill>
                <a:latin typeface="Poppins Bold"/>
              </a:rPr>
              <a:t>Made By Ahmad Alshaikh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B4545CB-DE4B-CB4B-C766-3C7A91488A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1"/>
    </mc:Choice>
    <mc:Fallback>
      <p:transition spd="slow" advTm="3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070"/>
            <a:ext cx="18288000" cy="3073179"/>
            <a:chOff x="0" y="0"/>
            <a:chExt cx="4816593" cy="80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9397"/>
            </a:xfrm>
            <a:custGeom>
              <a:avLst/>
              <a:gdLst/>
              <a:ahLst/>
              <a:cxnLst/>
              <a:rect l="l" t="t" r="r" b="b"/>
              <a:pathLst>
                <a:path w="4816592" h="809397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47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99516"/>
            <a:ext cx="6212838" cy="288733"/>
            <a:chOff x="0" y="0"/>
            <a:chExt cx="1636303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2249182" y="6716672"/>
            <a:ext cx="9005307" cy="6565688"/>
          </a:xfrm>
          <a:custGeom>
            <a:avLst/>
            <a:gdLst/>
            <a:ahLst/>
            <a:cxnLst/>
            <a:rect l="l" t="t" r="r" b="b"/>
            <a:pathLst>
              <a:path w="9005307" h="6565688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555889" y="1731582"/>
            <a:ext cx="11920908" cy="3411918"/>
          </a:xfrm>
          <a:custGeom>
            <a:avLst/>
            <a:gdLst/>
            <a:ahLst/>
            <a:cxnLst/>
            <a:rect l="l" t="t" r="r" b="b"/>
            <a:pathLst>
              <a:path w="11920908" h="3411918">
                <a:moveTo>
                  <a:pt x="0" y="0"/>
                </a:moveTo>
                <a:lnTo>
                  <a:pt x="11920908" y="0"/>
                </a:lnTo>
                <a:lnTo>
                  <a:pt x="11920908" y="3411918"/>
                </a:lnTo>
                <a:lnTo>
                  <a:pt x="0" y="3411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3537768" y="1195212"/>
            <a:ext cx="3721532" cy="3656527"/>
          </a:xfrm>
          <a:custGeom>
            <a:avLst/>
            <a:gdLst/>
            <a:ahLst/>
            <a:cxnLst/>
            <a:rect l="l" t="t" r="r" b="b"/>
            <a:pathLst>
              <a:path w="3721532" h="3656527">
                <a:moveTo>
                  <a:pt x="0" y="0"/>
                </a:moveTo>
                <a:lnTo>
                  <a:pt x="3721532" y="0"/>
                </a:lnTo>
                <a:lnTo>
                  <a:pt x="3721532" y="3656527"/>
                </a:lnTo>
                <a:lnTo>
                  <a:pt x="0" y="3656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544727" y="8290050"/>
            <a:ext cx="695688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Predict the Model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8D070F46-8B96-E80B-9AF8-40253BDE5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90"/>
    </mc:Choice>
    <mc:Fallback>
      <p:transition spd="slow" advTm="18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65042" y="4794885"/>
            <a:ext cx="3714566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399" spc="230">
                <a:solidFill>
                  <a:srgbClr val="FFFFFF"/>
                </a:solidFill>
                <a:latin typeface="Poppins Bold"/>
              </a:rPr>
              <a:t>for watching</a:t>
            </a:r>
          </a:p>
          <a:p>
            <a:pPr marL="0" lvl="0" indent="0" algn="l">
              <a:lnSpc>
                <a:spcPts val="2639"/>
              </a:lnSpc>
              <a:spcBef>
                <a:spcPct val="0"/>
              </a:spcBef>
            </a:pPr>
            <a:endParaRPr lang="en-US" sz="2399" spc="23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62822" y="3663947"/>
            <a:ext cx="46681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Thank you 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flipH="1">
            <a:off x="-1811192" y="1427962"/>
            <a:ext cx="9143383" cy="7431077"/>
          </a:xfrm>
          <a:custGeom>
            <a:avLst/>
            <a:gdLst/>
            <a:ahLst/>
            <a:cxnLst/>
            <a:rect l="l" t="t" r="r" b="b"/>
            <a:pathLst>
              <a:path w="9143383" h="7431077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8981917" y="9998267"/>
            <a:ext cx="9995383" cy="288733"/>
            <a:chOff x="0" y="0"/>
            <a:chExt cx="2632529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2529" cy="76045"/>
            </a:xfrm>
            <a:custGeom>
              <a:avLst/>
              <a:gdLst/>
              <a:ahLst/>
              <a:cxnLst/>
              <a:rect l="l" t="t" r="r" b="b"/>
              <a:pathLst>
                <a:path w="2632529" h="76045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32529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88FFE5A-0264-7015-4FBF-1B42ED711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0"/>
    </mc:Choice>
    <mc:Fallback>
      <p:transition spd="slow" advTm="7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3537"/>
            <a:ext cx="18288000" cy="4420516"/>
            <a:chOff x="0" y="0"/>
            <a:chExt cx="4816593" cy="11642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64251"/>
            </a:xfrm>
            <a:custGeom>
              <a:avLst/>
              <a:gdLst/>
              <a:ahLst/>
              <a:cxnLst/>
              <a:rect l="l" t="t" r="r" b="b"/>
              <a:pathLst>
                <a:path w="4816592" h="1164251">
                  <a:moveTo>
                    <a:pt x="0" y="0"/>
                  </a:moveTo>
                  <a:lnTo>
                    <a:pt x="4816592" y="0"/>
                  </a:lnTo>
                  <a:lnTo>
                    <a:pt x="4816592" y="1164251"/>
                  </a:lnTo>
                  <a:lnTo>
                    <a:pt x="0" y="1164251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202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25424" y="-846622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2" y="0"/>
                </a:lnTo>
                <a:lnTo>
                  <a:pt x="6267752" y="5093974"/>
                </a:lnTo>
                <a:lnTo>
                  <a:pt x="0" y="5093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-301817" y="2944293"/>
            <a:ext cx="6212838" cy="288733"/>
            <a:chOff x="0" y="0"/>
            <a:chExt cx="1636303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584259" y="3629229"/>
            <a:ext cx="16843371" cy="6221425"/>
          </a:xfrm>
          <a:custGeom>
            <a:avLst/>
            <a:gdLst/>
            <a:ahLst/>
            <a:cxnLst/>
            <a:rect l="l" t="t" r="r" b="b"/>
            <a:pathLst>
              <a:path w="16843371" h="6221425">
                <a:moveTo>
                  <a:pt x="0" y="0"/>
                </a:moveTo>
                <a:lnTo>
                  <a:pt x="16843371" y="0"/>
                </a:lnTo>
                <a:lnTo>
                  <a:pt x="16843371" y="6221426"/>
                </a:lnTo>
                <a:lnTo>
                  <a:pt x="0" y="6221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028700" y="795490"/>
            <a:ext cx="4668112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Import libraries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864F606A-A548-2805-2FF5-B2C8B0273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63"/>
    </mc:Choice>
    <mc:Fallback>
      <p:transition spd="slow" advTm="57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870535"/>
            <a:chOff x="0" y="0"/>
            <a:chExt cx="4816593" cy="756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56026"/>
            </a:xfrm>
            <a:custGeom>
              <a:avLst/>
              <a:gdLst/>
              <a:ahLst/>
              <a:cxnLst/>
              <a:rect l="l" t="t" r="r" b="b"/>
              <a:pathLst>
                <a:path w="4816592" h="756026">
                  <a:moveTo>
                    <a:pt x="0" y="0"/>
                  </a:moveTo>
                  <a:lnTo>
                    <a:pt x="4816592" y="0"/>
                  </a:lnTo>
                  <a:lnTo>
                    <a:pt x="4816592" y="756026"/>
                  </a:lnTo>
                  <a:lnTo>
                    <a:pt x="0" y="756026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94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777363" y="-1111719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-251514" y="2726168"/>
            <a:ext cx="6212838" cy="288733"/>
            <a:chOff x="0" y="0"/>
            <a:chExt cx="1636303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78558" y="3300651"/>
            <a:ext cx="17478158" cy="6488766"/>
          </a:xfrm>
          <a:custGeom>
            <a:avLst/>
            <a:gdLst/>
            <a:ahLst/>
            <a:cxnLst/>
            <a:rect l="l" t="t" r="r" b="b"/>
            <a:pathLst>
              <a:path w="17478158" h="6488766">
                <a:moveTo>
                  <a:pt x="0" y="0"/>
                </a:moveTo>
                <a:lnTo>
                  <a:pt x="17478159" y="0"/>
                </a:lnTo>
                <a:lnTo>
                  <a:pt x="17478159" y="6488766"/>
                </a:lnTo>
                <a:lnTo>
                  <a:pt x="0" y="6488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028700" y="683614"/>
            <a:ext cx="4668112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Reading</a:t>
            </a:r>
          </a:p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data</a:t>
            </a:r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8A48F653-6DBC-02D3-3039-791FF6F85C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3"/>
    </mc:Choice>
    <mc:Fallback>
      <p:transition spd="slow" advTm="15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46711" y="0"/>
            <a:ext cx="12441289" cy="3429000"/>
            <a:chOff x="0" y="0"/>
            <a:chExt cx="294904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9046" cy="812800"/>
            </a:xfrm>
            <a:custGeom>
              <a:avLst/>
              <a:gdLst/>
              <a:ahLst/>
              <a:cxnLst/>
              <a:rect l="l" t="t" r="r" b="b"/>
              <a:pathLst>
                <a:path w="2949046" h="812800">
                  <a:moveTo>
                    <a:pt x="0" y="0"/>
                  </a:moveTo>
                  <a:lnTo>
                    <a:pt x="2949046" y="0"/>
                  </a:lnTo>
                  <a:lnTo>
                    <a:pt x="294904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4904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68104" y="3217044"/>
            <a:ext cx="9316262" cy="7069956"/>
            <a:chOff x="0" y="0"/>
            <a:chExt cx="2208299" cy="16758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8299" cy="1675842"/>
            </a:xfrm>
            <a:custGeom>
              <a:avLst/>
              <a:gdLst/>
              <a:ahLst/>
              <a:cxnLst/>
              <a:rect l="l" t="t" r="r" b="b"/>
              <a:pathLst>
                <a:path w="2208299" h="1675842">
                  <a:moveTo>
                    <a:pt x="0" y="0"/>
                  </a:moveTo>
                  <a:lnTo>
                    <a:pt x="2208299" y="0"/>
                  </a:lnTo>
                  <a:lnTo>
                    <a:pt x="2208299" y="1675842"/>
                  </a:lnTo>
                  <a:lnTo>
                    <a:pt x="0" y="1675842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08299" cy="1713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-2861667" y="-805804"/>
            <a:ext cx="8166327" cy="6636996"/>
          </a:xfrm>
          <a:custGeom>
            <a:avLst/>
            <a:gdLst/>
            <a:ahLst/>
            <a:cxnLst/>
            <a:rect l="l" t="t" r="r" b="b"/>
            <a:pathLst>
              <a:path w="8166327" h="6636996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254870" y="697568"/>
            <a:ext cx="7429496" cy="1943193"/>
          </a:xfrm>
          <a:custGeom>
            <a:avLst/>
            <a:gdLst/>
            <a:ahLst/>
            <a:cxnLst/>
            <a:rect l="l" t="t" r="r" b="b"/>
            <a:pathLst>
              <a:path w="7429496" h="1943193">
                <a:moveTo>
                  <a:pt x="0" y="0"/>
                </a:moveTo>
                <a:lnTo>
                  <a:pt x="7429496" y="0"/>
                </a:lnTo>
                <a:lnTo>
                  <a:pt x="7429496" y="1943192"/>
                </a:lnTo>
                <a:lnTo>
                  <a:pt x="0" y="1943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00" b="-160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8572655" y="3323022"/>
            <a:ext cx="8907584" cy="6858000"/>
          </a:xfrm>
          <a:custGeom>
            <a:avLst/>
            <a:gdLst/>
            <a:ahLst/>
            <a:cxnLst/>
            <a:rect l="l" t="t" r="r" b="b"/>
            <a:pathLst>
              <a:path w="8907584" h="6858000">
                <a:moveTo>
                  <a:pt x="0" y="0"/>
                </a:moveTo>
                <a:lnTo>
                  <a:pt x="8907584" y="0"/>
                </a:lnTo>
                <a:lnTo>
                  <a:pt x="890758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83" b="-28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221496" y="5774042"/>
            <a:ext cx="5933087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Exploratory Data Analysis (EDA)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69652" y="823166"/>
            <a:ext cx="4080990" cy="160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4635">
                <a:solidFill>
                  <a:srgbClr val="D9D9D9"/>
                </a:solidFill>
                <a:latin typeface="Canva Sans Bold"/>
              </a:rPr>
              <a:t>Viewing the Data</a:t>
            </a:r>
          </a:p>
        </p:txBody>
      </p:sp>
      <p:pic>
        <p:nvPicPr>
          <p:cNvPr id="69" name="Audio 68">
            <a:hlinkClick r:id="" action="ppaction://media"/>
            <a:extLst>
              <a:ext uri="{FF2B5EF4-FFF2-40B4-BE49-F238E27FC236}">
                <a16:creationId xmlns:a16="http://schemas.microsoft.com/office/drawing/2014/main" id="{C770CB09-4739-F99F-4C26-93AB68A16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21"/>
    </mc:Choice>
    <mc:Fallback>
      <p:transition spd="slow" advTm="22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726168"/>
            <a:chOff x="0" y="0"/>
            <a:chExt cx="4816593" cy="718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18003"/>
            </a:xfrm>
            <a:custGeom>
              <a:avLst/>
              <a:gdLst/>
              <a:ahLst/>
              <a:cxnLst/>
              <a:rect l="l" t="t" r="r" b="b"/>
              <a:pathLst>
                <a:path w="4816592" h="718003">
                  <a:moveTo>
                    <a:pt x="0" y="0"/>
                  </a:moveTo>
                  <a:lnTo>
                    <a:pt x="4816592" y="0"/>
                  </a:lnTo>
                  <a:lnTo>
                    <a:pt x="4816592" y="718003"/>
                  </a:lnTo>
                  <a:lnTo>
                    <a:pt x="0" y="718003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56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777363" y="-1111719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-251514" y="2560039"/>
            <a:ext cx="6212838" cy="288733"/>
            <a:chOff x="0" y="0"/>
            <a:chExt cx="1636303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601126" y="2972597"/>
            <a:ext cx="14417014" cy="7674644"/>
          </a:xfrm>
          <a:custGeom>
            <a:avLst/>
            <a:gdLst/>
            <a:ahLst/>
            <a:cxnLst/>
            <a:rect l="l" t="t" r="r" b="b"/>
            <a:pathLst>
              <a:path w="14417014" h="7674644">
                <a:moveTo>
                  <a:pt x="0" y="0"/>
                </a:moveTo>
                <a:lnTo>
                  <a:pt x="14417014" y="0"/>
                </a:lnTo>
                <a:lnTo>
                  <a:pt x="14417014" y="7674645"/>
                </a:lnTo>
                <a:lnTo>
                  <a:pt x="0" y="7674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07" b="-70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028700" y="683614"/>
            <a:ext cx="11132020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Showing the values in each column and the count of them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A9C186C6-CE05-9E88-2400-E02A0061E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76"/>
    </mc:Choice>
    <mc:Fallback>
      <p:transition spd="slow" advTm="18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14902" y="257002"/>
            <a:ext cx="6945930" cy="4277377"/>
          </a:xfrm>
          <a:custGeom>
            <a:avLst/>
            <a:gdLst/>
            <a:ahLst/>
            <a:cxnLst/>
            <a:rect l="l" t="t" r="r" b="b"/>
            <a:pathLst>
              <a:path w="6945930" h="4277377">
                <a:moveTo>
                  <a:pt x="0" y="0"/>
                </a:moveTo>
                <a:lnTo>
                  <a:pt x="6945930" y="0"/>
                </a:lnTo>
                <a:lnTo>
                  <a:pt x="6945930" y="4277377"/>
                </a:lnTo>
                <a:lnTo>
                  <a:pt x="0" y="4277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271" b="-8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95608" y="4534379"/>
            <a:ext cx="7065224" cy="5581917"/>
          </a:xfrm>
          <a:custGeom>
            <a:avLst/>
            <a:gdLst/>
            <a:ahLst/>
            <a:cxnLst/>
            <a:rect l="l" t="t" r="r" b="b"/>
            <a:pathLst>
              <a:path w="7065224" h="5581917">
                <a:moveTo>
                  <a:pt x="0" y="0"/>
                </a:moveTo>
                <a:lnTo>
                  <a:pt x="7065224" y="0"/>
                </a:lnTo>
                <a:lnTo>
                  <a:pt x="7065224" y="5581917"/>
                </a:lnTo>
                <a:lnTo>
                  <a:pt x="0" y="5581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363487" y="0"/>
            <a:ext cx="6895813" cy="5574546"/>
          </a:xfrm>
          <a:custGeom>
            <a:avLst/>
            <a:gdLst/>
            <a:ahLst/>
            <a:cxnLst/>
            <a:rect l="l" t="t" r="r" b="b"/>
            <a:pathLst>
              <a:path w="6895813" h="5574546">
                <a:moveTo>
                  <a:pt x="0" y="0"/>
                </a:moveTo>
                <a:lnTo>
                  <a:pt x="6895813" y="0"/>
                </a:lnTo>
                <a:lnTo>
                  <a:pt x="6895813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633517" y="5377623"/>
            <a:ext cx="7974863" cy="5316575"/>
          </a:xfrm>
          <a:custGeom>
            <a:avLst/>
            <a:gdLst/>
            <a:ahLst/>
            <a:cxnLst/>
            <a:rect l="l" t="t" r="r" b="b"/>
            <a:pathLst>
              <a:path w="7974863" h="5316575">
                <a:moveTo>
                  <a:pt x="0" y="0"/>
                </a:moveTo>
                <a:lnTo>
                  <a:pt x="7974863" y="0"/>
                </a:lnTo>
                <a:lnTo>
                  <a:pt x="7974863" y="5316575"/>
                </a:lnTo>
                <a:lnTo>
                  <a:pt x="0" y="53165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 rot="5400000">
            <a:off x="3034409" y="661256"/>
            <a:ext cx="9144000" cy="288733"/>
            <a:chOff x="0" y="0"/>
            <a:chExt cx="2408296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5424773" y="8567729"/>
            <a:ext cx="9144000" cy="288733"/>
            <a:chOff x="0" y="0"/>
            <a:chExt cx="2408296" cy="760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7" name="Audio 66">
            <a:hlinkClick r:id="" action="ppaction://media"/>
            <a:extLst>
              <a:ext uri="{FF2B5EF4-FFF2-40B4-BE49-F238E27FC236}">
                <a16:creationId xmlns:a16="http://schemas.microsoft.com/office/drawing/2014/main" id="{ADBDE9F6-5FF1-54C6-A539-60DF3B4BF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58"/>
    </mc:Choice>
    <mc:Fallback>
      <p:transition spd="slow" advTm="1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034409" y="661256"/>
            <a:ext cx="9144000" cy="288733"/>
            <a:chOff x="0" y="0"/>
            <a:chExt cx="2408296" cy="76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5424773" y="8567729"/>
            <a:ext cx="9144000" cy="288733"/>
            <a:chOff x="0" y="0"/>
            <a:chExt cx="2408296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65766" y="241453"/>
            <a:ext cx="7027733" cy="5136170"/>
          </a:xfrm>
          <a:custGeom>
            <a:avLst/>
            <a:gdLst/>
            <a:ahLst/>
            <a:cxnLst/>
            <a:rect l="l" t="t" r="r" b="b"/>
            <a:pathLst>
              <a:path w="7027733" h="5136170">
                <a:moveTo>
                  <a:pt x="0" y="0"/>
                </a:moveTo>
                <a:lnTo>
                  <a:pt x="7027733" y="0"/>
                </a:lnTo>
                <a:lnTo>
                  <a:pt x="7027733" y="5136170"/>
                </a:lnTo>
                <a:lnTo>
                  <a:pt x="0" y="5136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" b="-90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0312589" y="6366"/>
            <a:ext cx="7585804" cy="5606344"/>
          </a:xfrm>
          <a:custGeom>
            <a:avLst/>
            <a:gdLst/>
            <a:ahLst/>
            <a:cxnLst/>
            <a:rect l="l" t="t" r="r" b="b"/>
            <a:pathLst>
              <a:path w="7585804" h="5606344">
                <a:moveTo>
                  <a:pt x="0" y="0"/>
                </a:moveTo>
                <a:lnTo>
                  <a:pt x="7585805" y="0"/>
                </a:lnTo>
                <a:lnTo>
                  <a:pt x="7585805" y="5606344"/>
                </a:lnTo>
                <a:lnTo>
                  <a:pt x="0" y="5606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265766" y="5171127"/>
            <a:ext cx="7024827" cy="4914662"/>
          </a:xfrm>
          <a:custGeom>
            <a:avLst/>
            <a:gdLst/>
            <a:ahLst/>
            <a:cxnLst/>
            <a:rect l="l" t="t" r="r" b="b"/>
            <a:pathLst>
              <a:path w="7024827" h="4914662">
                <a:moveTo>
                  <a:pt x="0" y="0"/>
                </a:moveTo>
                <a:lnTo>
                  <a:pt x="7024827" y="0"/>
                </a:lnTo>
                <a:lnTo>
                  <a:pt x="7024827" y="4914662"/>
                </a:lnTo>
                <a:lnTo>
                  <a:pt x="0" y="491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95" b="-1689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0484778" y="5337600"/>
            <a:ext cx="7600497" cy="4748189"/>
          </a:xfrm>
          <a:custGeom>
            <a:avLst/>
            <a:gdLst/>
            <a:ahLst/>
            <a:cxnLst/>
            <a:rect l="l" t="t" r="r" b="b"/>
            <a:pathLst>
              <a:path w="7600497" h="4748189">
                <a:moveTo>
                  <a:pt x="0" y="0"/>
                </a:moveTo>
                <a:lnTo>
                  <a:pt x="7600498" y="0"/>
                </a:lnTo>
                <a:lnTo>
                  <a:pt x="7600498" y="4748189"/>
                </a:lnTo>
                <a:lnTo>
                  <a:pt x="0" y="4748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20" b="-2320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F63DC945-1481-62FA-C357-5854A9144B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2"/>
    </mc:Choice>
    <mc:Fallback>
      <p:transition spd="slow" advTm="13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75871" y="1846418"/>
            <a:ext cx="15359403" cy="2197960"/>
          </a:xfrm>
          <a:custGeom>
            <a:avLst/>
            <a:gdLst/>
            <a:ahLst/>
            <a:cxnLst/>
            <a:rect l="l" t="t" r="r" b="b"/>
            <a:pathLst>
              <a:path w="15359403" h="2197960">
                <a:moveTo>
                  <a:pt x="0" y="0"/>
                </a:moveTo>
                <a:lnTo>
                  <a:pt x="15359403" y="0"/>
                </a:lnTo>
                <a:lnTo>
                  <a:pt x="15359403" y="2197959"/>
                </a:lnTo>
                <a:lnTo>
                  <a:pt x="0" y="2197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01" b="-610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07720" y="4542334"/>
            <a:ext cx="3187041" cy="5790004"/>
          </a:xfrm>
          <a:custGeom>
            <a:avLst/>
            <a:gdLst/>
            <a:ahLst/>
            <a:cxnLst/>
            <a:rect l="l" t="t" r="r" b="b"/>
            <a:pathLst>
              <a:path w="3187041" h="5790004">
                <a:moveTo>
                  <a:pt x="0" y="0"/>
                </a:moveTo>
                <a:lnTo>
                  <a:pt x="3187041" y="0"/>
                </a:lnTo>
                <a:lnTo>
                  <a:pt x="3187041" y="5790004"/>
                </a:lnTo>
                <a:lnTo>
                  <a:pt x="0" y="5790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55" r="-205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881748" y="4542334"/>
            <a:ext cx="2778487" cy="2940340"/>
          </a:xfrm>
          <a:custGeom>
            <a:avLst/>
            <a:gdLst/>
            <a:ahLst/>
            <a:cxnLst/>
            <a:rect l="l" t="t" r="r" b="b"/>
            <a:pathLst>
              <a:path w="2778487" h="2940340">
                <a:moveTo>
                  <a:pt x="0" y="0"/>
                </a:moveTo>
                <a:lnTo>
                  <a:pt x="2778487" y="0"/>
                </a:lnTo>
                <a:lnTo>
                  <a:pt x="2778487" y="2940340"/>
                </a:lnTo>
                <a:lnTo>
                  <a:pt x="0" y="2940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636596" y="4542334"/>
            <a:ext cx="2820273" cy="2753442"/>
          </a:xfrm>
          <a:custGeom>
            <a:avLst/>
            <a:gdLst/>
            <a:ahLst/>
            <a:cxnLst/>
            <a:rect l="l" t="t" r="r" b="b"/>
            <a:pathLst>
              <a:path w="2820273" h="2753442">
                <a:moveTo>
                  <a:pt x="0" y="0"/>
                </a:moveTo>
                <a:lnTo>
                  <a:pt x="2820272" y="0"/>
                </a:lnTo>
                <a:lnTo>
                  <a:pt x="2820272" y="2753441"/>
                </a:lnTo>
                <a:lnTo>
                  <a:pt x="0" y="2753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564785" y="4467106"/>
            <a:ext cx="3050263" cy="5372798"/>
          </a:xfrm>
          <a:custGeom>
            <a:avLst/>
            <a:gdLst/>
            <a:ahLst/>
            <a:cxnLst/>
            <a:rect l="l" t="t" r="r" b="b"/>
            <a:pathLst>
              <a:path w="3050263" h="5372798">
                <a:moveTo>
                  <a:pt x="0" y="0"/>
                </a:moveTo>
                <a:lnTo>
                  <a:pt x="3050263" y="0"/>
                </a:lnTo>
                <a:lnTo>
                  <a:pt x="3050263" y="5372798"/>
                </a:lnTo>
                <a:lnTo>
                  <a:pt x="0" y="5372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-10027336" flipH="1">
            <a:off x="13384105" y="-2533931"/>
            <a:ext cx="8166327" cy="6636996"/>
          </a:xfrm>
          <a:custGeom>
            <a:avLst/>
            <a:gdLst/>
            <a:ahLst/>
            <a:cxnLst/>
            <a:rect l="l" t="t" r="r" b="b"/>
            <a:pathLst>
              <a:path w="8166327" h="6636996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6881748" y="7313997"/>
            <a:ext cx="3488147" cy="2743642"/>
          </a:xfrm>
          <a:custGeom>
            <a:avLst/>
            <a:gdLst/>
            <a:ahLst/>
            <a:cxnLst/>
            <a:rect l="l" t="t" r="r" b="b"/>
            <a:pathLst>
              <a:path w="3488147" h="2743642">
                <a:moveTo>
                  <a:pt x="0" y="0"/>
                </a:moveTo>
                <a:lnTo>
                  <a:pt x="3488148" y="0"/>
                </a:lnTo>
                <a:lnTo>
                  <a:pt x="3488148" y="2743642"/>
                </a:lnTo>
                <a:lnTo>
                  <a:pt x="0" y="27436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0636596" y="7313997"/>
            <a:ext cx="3188438" cy="2973003"/>
          </a:xfrm>
          <a:custGeom>
            <a:avLst/>
            <a:gdLst/>
            <a:ahLst/>
            <a:cxnLst/>
            <a:rect l="l" t="t" r="r" b="b"/>
            <a:pathLst>
              <a:path w="3188438" h="2973003">
                <a:moveTo>
                  <a:pt x="0" y="0"/>
                </a:moveTo>
                <a:lnTo>
                  <a:pt x="3188437" y="0"/>
                </a:lnTo>
                <a:lnTo>
                  <a:pt x="3188437" y="2973003"/>
                </a:lnTo>
                <a:lnTo>
                  <a:pt x="0" y="29730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4057859" y="7295775"/>
            <a:ext cx="3154828" cy="2963180"/>
          </a:xfrm>
          <a:custGeom>
            <a:avLst/>
            <a:gdLst/>
            <a:ahLst/>
            <a:cxnLst/>
            <a:rect l="l" t="t" r="r" b="b"/>
            <a:pathLst>
              <a:path w="3154828" h="2963180">
                <a:moveTo>
                  <a:pt x="0" y="0"/>
                </a:moveTo>
                <a:lnTo>
                  <a:pt x="3154829" y="0"/>
                </a:lnTo>
                <a:lnTo>
                  <a:pt x="3154829" y="2963180"/>
                </a:lnTo>
                <a:lnTo>
                  <a:pt x="0" y="29631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3998657" y="4404501"/>
            <a:ext cx="3273233" cy="2749004"/>
          </a:xfrm>
          <a:custGeom>
            <a:avLst/>
            <a:gdLst/>
            <a:ahLst/>
            <a:cxnLst/>
            <a:rect l="l" t="t" r="r" b="b"/>
            <a:pathLst>
              <a:path w="3273233" h="2749004">
                <a:moveTo>
                  <a:pt x="0" y="0"/>
                </a:moveTo>
                <a:lnTo>
                  <a:pt x="3273233" y="0"/>
                </a:lnTo>
                <a:lnTo>
                  <a:pt x="3273233" y="2749004"/>
                </a:lnTo>
                <a:lnTo>
                  <a:pt x="0" y="27490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869377" y="727417"/>
            <a:ext cx="908487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Describing all columns</a:t>
            </a:r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A8F54030-9DE5-9794-E02F-CAA039A49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66"/>
    </mc:Choice>
    <mc:Fallback>
      <p:transition spd="slow" advTm="51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100</Words>
  <Application>Microsoft Office PowerPoint</Application>
  <PresentationFormat>Custom</PresentationFormat>
  <Paragraphs>28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Canva Sans Bold</vt:lpstr>
      <vt:lpstr>Open Sans Bold</vt:lpstr>
      <vt:lpstr>Calibri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#2</dc:title>
  <dc:creator>W10</dc:creator>
  <cp:lastModifiedBy>Ali AlShaikh</cp:lastModifiedBy>
  <cp:revision>3</cp:revision>
  <dcterms:created xsi:type="dcterms:W3CDTF">2006-08-16T00:00:00Z</dcterms:created>
  <dcterms:modified xsi:type="dcterms:W3CDTF">2024-03-25T03:17:47Z</dcterms:modified>
  <dc:identifier>DAGAJukuiHM</dc:identifier>
</cp:coreProperties>
</file>